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8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FDD44-92C1-473E-8173-3D6478D7AD42}" type="datetimeFigureOut">
              <a:rPr lang="zh-CN" altLang="en-US" smtClean="0"/>
              <a:pPr/>
              <a:t>2014/2/12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4F70-3053-4511-8448-672110EC9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318500" cy="677863"/>
          </a:xfrm>
        </p:spPr>
        <p:txBody>
          <a:bodyPr>
            <a:normAutofit fontScale="90000"/>
          </a:bodyPr>
          <a:lstStyle/>
          <a:p>
            <a:r>
              <a:rPr lang="zh-CN" altLang="en-US" sz="4000" b="1" dirty="0" smtClean="0">
                <a:latin typeface="黑体" pitchFamily="49" charset="-122"/>
                <a:ea typeface="黑体" pitchFamily="49" charset="-122"/>
              </a:rPr>
              <a:t>董 健</a:t>
            </a:r>
            <a:endParaRPr lang="en-US" sz="40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>
          <a:xfrm>
            <a:off x="2699792" y="1484784"/>
            <a:ext cx="6156176" cy="4896544"/>
          </a:xfrm>
        </p:spPr>
        <p:txBody>
          <a:bodyPr>
            <a:normAutofit/>
          </a:bodyPr>
          <a:lstStyle/>
          <a:p>
            <a:pPr marL="0">
              <a:spcBef>
                <a:spcPct val="0"/>
              </a:spcBef>
            </a:pPr>
            <a:r>
              <a:rPr lang="zh-CN" altLang="en-US" sz="2800" kern="1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上海市领军人才</a:t>
            </a:r>
            <a:endParaRPr lang="en-US" altLang="zh-CN" sz="2800" kern="1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en-US" sz="2800" kern="1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上海市</a:t>
            </a:r>
            <a:r>
              <a:rPr lang="zh-CN" altLang="en-US" sz="2800" kern="1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医学领军人才</a:t>
            </a:r>
            <a:endParaRPr lang="en-US" altLang="zh-CN" sz="2800" kern="1200" dirty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en-US" sz="2800" kern="1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上海市</a:t>
            </a:r>
            <a:r>
              <a:rPr lang="zh-CN" altLang="en-US" sz="2800" kern="1200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优秀学科带头人</a:t>
            </a:r>
            <a:endParaRPr lang="en-US" altLang="zh-CN" sz="2800" kern="1200" dirty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en-US" sz="2800" kern="1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主任医师，教授，博士生导师</a:t>
            </a:r>
            <a:endParaRPr lang="en-US" altLang="zh-CN" sz="2800" kern="1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en-US" sz="2800" kern="12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复旦大学附属中山医院骨科</a:t>
            </a:r>
            <a:endParaRPr lang="en-US" altLang="zh-CN" sz="2800" kern="1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en-US" sz="2800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脊柱</a:t>
            </a:r>
            <a:r>
              <a:rPr lang="zh-CN" altLang="en-US" sz="280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外科</a:t>
            </a:r>
            <a:r>
              <a:rPr lang="zh-CN" altLang="en-US" sz="280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主任，骨科</a:t>
            </a:r>
            <a:r>
              <a:rPr lang="zh-CN" altLang="en-US" sz="2800" kern="120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副主任</a:t>
            </a:r>
            <a:endParaRPr lang="en-US" altLang="zh-CN" sz="2800" kern="1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上海市科技进步奖一等奖（第一）</a:t>
            </a:r>
            <a:endParaRPr lang="en-US" altLang="zh-CN" sz="2800" kern="1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  <a:p>
            <a:pPr marL="0">
              <a:spcBef>
                <a:spcPct val="0"/>
              </a:spcBef>
            </a:pPr>
            <a:r>
              <a:rPr lang="zh-CN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担任十余种国际及国内中华牌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权威</a:t>
            </a:r>
            <a:endParaRPr lang="en-US" altLang="zh-CN" sz="2800" dirty="0" smtClean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  <a:p>
            <a:pPr marL="0">
              <a:spcBef>
                <a:spcPct val="0"/>
              </a:spcBef>
              <a:buNone/>
            </a:pPr>
            <a:r>
              <a:rPr lang="en-US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杂志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审稿和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编委</a:t>
            </a:r>
            <a:endParaRPr lang="en-US" altLang="zh-CN" sz="2800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  <a:p>
            <a:pPr marL="0">
              <a:spcBef>
                <a:spcPct val="0"/>
              </a:spcBef>
            </a:pPr>
            <a:r>
              <a:rPr lang="zh-CN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以第一和通讯作者发表相关学术论文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92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篇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，其中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SCI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收录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35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篇</a:t>
            </a:r>
            <a:endParaRPr lang="en-US" altLang="zh-CN" sz="2800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  <a:p>
            <a:pPr marL="0">
              <a:spcBef>
                <a:spcPct val="0"/>
              </a:spcBef>
            </a:pPr>
            <a:endParaRPr lang="en-US" altLang="en-US" kern="1200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27" name="Picture 3" descr="E:\董老师\董老师照片\国华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207135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全屏显示(4:3)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董 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董 健</dc:title>
  <dc:creator>Dong J</dc:creator>
  <cp:lastModifiedBy>Dong Jian</cp:lastModifiedBy>
  <cp:revision>3</cp:revision>
  <dcterms:created xsi:type="dcterms:W3CDTF">2012-11-26T08:42:33Z</dcterms:created>
  <dcterms:modified xsi:type="dcterms:W3CDTF">2014-02-12T01:51:25Z</dcterms:modified>
</cp:coreProperties>
</file>