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9"/>
  </p:notesMasterIdLst>
  <p:sldIdLst>
    <p:sldId id="256" r:id="rId2"/>
    <p:sldId id="259" r:id="rId3"/>
    <p:sldId id="407" r:id="rId4"/>
    <p:sldId id="417" r:id="rId5"/>
    <p:sldId id="410" r:id="rId6"/>
    <p:sldId id="368" r:id="rId7"/>
    <p:sldId id="415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Century Gothic" pitchFamily="34" charset="0"/>
        <a:ea typeface="幼圆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Century Gothic" pitchFamily="34" charset="0"/>
        <a:ea typeface="幼圆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Century Gothic" pitchFamily="34" charset="0"/>
        <a:ea typeface="幼圆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Century Gothic" pitchFamily="34" charset="0"/>
        <a:ea typeface="幼圆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Century Gothic" pitchFamily="34" charset="0"/>
        <a:ea typeface="幼圆" pitchFamily="49" charset="-122"/>
        <a:cs typeface="+mn-cs"/>
      </a:defRPr>
    </a:lvl5pPr>
    <a:lvl6pPr marL="2286000" algn="l" defTabSz="914400" rtl="0" eaLnBrk="1" latinLnBrk="0" hangingPunct="1">
      <a:defRPr sz="4000" kern="1200">
        <a:solidFill>
          <a:srgbClr val="FFFFFF"/>
        </a:solidFill>
        <a:latin typeface="Century Gothic" pitchFamily="34" charset="0"/>
        <a:ea typeface="幼圆" pitchFamily="49" charset="-122"/>
        <a:cs typeface="+mn-cs"/>
      </a:defRPr>
    </a:lvl6pPr>
    <a:lvl7pPr marL="2743200" algn="l" defTabSz="914400" rtl="0" eaLnBrk="1" latinLnBrk="0" hangingPunct="1">
      <a:defRPr sz="4000" kern="1200">
        <a:solidFill>
          <a:srgbClr val="FFFFFF"/>
        </a:solidFill>
        <a:latin typeface="Century Gothic" pitchFamily="34" charset="0"/>
        <a:ea typeface="幼圆" pitchFamily="49" charset="-122"/>
        <a:cs typeface="+mn-cs"/>
      </a:defRPr>
    </a:lvl7pPr>
    <a:lvl8pPr marL="3200400" algn="l" defTabSz="914400" rtl="0" eaLnBrk="1" latinLnBrk="0" hangingPunct="1">
      <a:defRPr sz="4000" kern="1200">
        <a:solidFill>
          <a:srgbClr val="FFFFFF"/>
        </a:solidFill>
        <a:latin typeface="Century Gothic" pitchFamily="34" charset="0"/>
        <a:ea typeface="幼圆" pitchFamily="49" charset="-122"/>
        <a:cs typeface="+mn-cs"/>
      </a:defRPr>
    </a:lvl8pPr>
    <a:lvl9pPr marL="3657600" algn="l" defTabSz="914400" rtl="0" eaLnBrk="1" latinLnBrk="0" hangingPunct="1">
      <a:defRPr sz="4000" kern="1200">
        <a:solidFill>
          <a:srgbClr val="FFFFFF"/>
        </a:solidFill>
        <a:latin typeface="Century Gothic" pitchFamily="34" charset="0"/>
        <a:ea typeface="幼圆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主题样式 2 - 强调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主题样式 2 - 强调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主题样式 2 - 强调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0" autoAdjust="0"/>
  </p:normalViewPr>
  <p:slideViewPr>
    <p:cSldViewPr>
      <p:cViewPr varScale="1">
        <p:scale>
          <a:sx n="87" d="100"/>
          <a:sy n="87" d="100"/>
        </p:scale>
        <p:origin x="1500" y="84"/>
      </p:cViewPr>
      <p:guideLst>
        <p:guide orient="horz" pos="431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147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93CB7619-A030-491B-BBD4-A52A2A21BF41}" type="datetime1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14340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6149" name="Notes Placeholder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defTabSz="0" eaLnBrk="0" hangingPunct="0">
              <a:spcBef>
                <a:spcPct val="30000"/>
              </a:spcBef>
              <a:defRPr/>
            </a:pPr>
            <a:r>
              <a:rPr 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Click to edit Master text styles</a:t>
            </a:r>
            <a:endParaRPr lang="zh-CN" altLang="en-US" sz="12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  <a:p>
            <a:pPr defTabSz="0" eaLnBrk="0" hangingPunct="0">
              <a:spcBef>
                <a:spcPct val="30000"/>
              </a:spcBef>
              <a:defRPr/>
            </a:pPr>
            <a:r>
              <a:rPr 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Second level</a:t>
            </a:r>
            <a:endParaRPr lang="zh-CN" altLang="en-US" sz="12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  <a:p>
            <a:pPr defTabSz="0" eaLnBrk="0" hangingPunct="0">
              <a:spcBef>
                <a:spcPct val="30000"/>
              </a:spcBef>
              <a:defRPr/>
            </a:pPr>
            <a:r>
              <a:rPr 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Third level</a:t>
            </a:r>
            <a:endParaRPr lang="zh-CN" altLang="en-US" sz="12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  <a:p>
            <a:pPr defTabSz="0" eaLnBrk="0" hangingPunct="0">
              <a:spcBef>
                <a:spcPct val="30000"/>
              </a:spcBef>
              <a:defRPr/>
            </a:pPr>
            <a:r>
              <a:rPr 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Fourth level</a:t>
            </a:r>
            <a:endParaRPr lang="zh-CN" altLang="en-US" sz="12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  <a:p>
            <a:pPr defTabSz="0" eaLnBrk="0" hangingPunct="0">
              <a:spcBef>
                <a:spcPct val="30000"/>
              </a:spcBef>
              <a:defRPr/>
            </a:pPr>
            <a:r>
              <a: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Fifth level</a:t>
            </a:r>
          </a:p>
        </p:txBody>
      </p:sp>
      <p:sp>
        <p:nvSpPr>
          <p:cNvPr id="6150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151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9648B866-A691-46A7-994E-623992BE9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93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ea typeface="幼圆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  <a:ea typeface="幼圆" pitchFamily="49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2017/11/27 Monday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95A9-ECD1-443F-8C29-BD2F263EFB46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2017/11/27 Monday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B8BF2-1BD8-4EE4-973A-D6FEAD83EE94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85D7-1ED5-499E-A10B-AACD2C8BBB6F}" type="datetime1">
              <a:rPr lang="zh-CN" altLang="en-US"/>
              <a:pPr>
                <a:defRPr/>
              </a:pPr>
              <a:t>2017/11/27 Monday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753D5-BBFB-4D86-92C4-6E354825FAA4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2017/11/27 Monday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8BB60-9D19-4441-829B-B8BF5843751D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2017/11/27 Monday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D6019-4DDA-42CD-9A78-4B5D10F9876E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2017/11/27 Monday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50043-588C-416B-BAEE-83DFDC36885B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2017/11/27 Monday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858F6-9296-43D6-9C08-A2EFC3D7A97E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2017/11/27 Monday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D580C-BB0B-44D1-B06E-9C8073B62FEE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2017/11/27 Monday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98FE9-8070-4385-9F0F-FAC0341AEEEB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2017/11/27 Monday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0C7D5-D0AA-4939-ADC9-A1031D337BFE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2017/11/27 Monday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342F2-706C-4166-AD65-967D2CDEF346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6762BDE6-0FB3-4492-95F7-05442A589FA7}" type="datetimeFigureOut">
              <a:rPr lang="zh-CN" altLang="en-US"/>
              <a:pPr>
                <a:defRPr/>
              </a:pPr>
              <a:t>2017/11/27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4BF198D4-A1FB-4F4C-B2B4-5B34AF8E128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ctrTitle"/>
          </p:nvPr>
        </p:nvSpPr>
        <p:spPr>
          <a:xfrm>
            <a:off x="106363" y="1916113"/>
            <a:ext cx="8931275" cy="89376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sz="5400" dirty="0" smtClean="0">
                <a:solidFill>
                  <a:schemeClr val="bg1"/>
                </a:solidFill>
                <a:latin typeface="幼圆" pitchFamily="49" charset="-122"/>
                <a:sym typeface="宋体" pitchFamily="2" charset="-122"/>
              </a:rPr>
              <a:t>XX</a:t>
            </a:r>
            <a:r>
              <a:rPr lang="zh-CN" altLang="en-US" sz="5400" dirty="0" smtClean="0">
                <a:solidFill>
                  <a:schemeClr val="bg1"/>
                </a:solidFill>
                <a:latin typeface="幼圆" pitchFamily="49" charset="-122"/>
                <a:sym typeface="宋体" pitchFamily="2" charset="-122"/>
              </a:rPr>
              <a:t>奖学金答辩</a:t>
            </a:r>
            <a:endParaRPr lang="zh-CN" altLang="en-US" sz="5400" dirty="0">
              <a:solidFill>
                <a:schemeClr val="bg1"/>
              </a:solidFill>
              <a:latin typeface="幼圆" pitchFamily="49" charset="-122"/>
              <a:sym typeface="宋体" pitchFamily="2" charset="-122"/>
            </a:endParaRPr>
          </a:p>
        </p:txBody>
      </p:sp>
      <p:sp>
        <p:nvSpPr>
          <p:cNvPr id="7171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2122488" y="3357563"/>
            <a:ext cx="5021262" cy="23574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CN" altLang="en-US" sz="3000" smtClean="0">
                <a:solidFill>
                  <a:schemeClr val="tx1"/>
                </a:solidFill>
                <a:latin typeface="幼圆" pitchFamily="49" charset="-122"/>
                <a:sym typeface="宋体" charset="-122"/>
              </a:rPr>
              <a:t>******学院</a:t>
            </a:r>
            <a:endParaRPr lang="en-US" altLang="zh-CN" sz="3000" smtClean="0">
              <a:solidFill>
                <a:schemeClr val="tx1"/>
              </a:solidFill>
              <a:latin typeface="幼圆" pitchFamily="49" charset="-122"/>
              <a:sym typeface="宋体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smtClean="0">
                <a:solidFill>
                  <a:schemeClr val="tx1"/>
                </a:solidFill>
                <a:latin typeface="幼圆" pitchFamily="49" charset="-122"/>
                <a:sym typeface="宋体" charset="-122"/>
              </a:rPr>
              <a:t>******专业</a:t>
            </a:r>
            <a:endParaRPr lang="en-US" altLang="zh-CN" sz="3000" smtClean="0">
              <a:solidFill>
                <a:schemeClr val="tx1"/>
              </a:solidFill>
              <a:latin typeface="幼圆" pitchFamily="49" charset="-122"/>
              <a:sym typeface="宋体" charset="-122"/>
            </a:endParaRPr>
          </a:p>
          <a:p>
            <a:pPr>
              <a:lnSpc>
                <a:spcPct val="80000"/>
              </a:lnSpc>
            </a:pPr>
            <a:endParaRPr lang="en-US" altLang="zh-CN" sz="3000" smtClean="0">
              <a:solidFill>
                <a:schemeClr val="tx1"/>
              </a:solidFill>
              <a:latin typeface="幼圆" pitchFamily="49" charset="-122"/>
              <a:sym typeface="宋体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smtClean="0">
                <a:solidFill>
                  <a:schemeClr val="tx1"/>
                </a:solidFill>
                <a:latin typeface="幼圆" pitchFamily="49" charset="-122"/>
                <a:sym typeface="宋体" charset="-122"/>
              </a:rPr>
              <a:t>姓名：***</a:t>
            </a:r>
          </a:p>
          <a:p>
            <a:pPr>
              <a:lnSpc>
                <a:spcPct val="80000"/>
              </a:lnSpc>
            </a:pPr>
            <a:r>
              <a:rPr lang="zh-CN" altLang="en-US" sz="3000" smtClean="0">
                <a:solidFill>
                  <a:schemeClr val="tx1"/>
                </a:solidFill>
                <a:latin typeface="幼圆" pitchFamily="49" charset="-122"/>
                <a:sym typeface="宋体" charset="-122"/>
              </a:rPr>
              <a:t>学号：***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5688012" cy="720725"/>
          </a:xfrm>
          <a:solidFill>
            <a:schemeClr val="accent1"/>
          </a:solidFill>
          <a:ln w="38100" cap="flat" algn="ctr">
            <a:solidFill>
              <a:schemeClr val="bg1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l"/>
            <a:r>
              <a:rPr lang="zh-CN" altLang="en-US" sz="4000" smtClean="0">
                <a:solidFill>
                  <a:srgbClr val="FFFFFF"/>
                </a:solidFill>
              </a:rPr>
              <a:t>一、自我简介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0C85D7-1ED5-499E-A10B-AACD2C8BBB6F}" type="datetime1">
              <a:rPr lang="zh-CN" altLang="en-US"/>
              <a:pPr>
                <a:defRPr/>
              </a:pPr>
              <a:t>2017/11/27 Monday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50" y="260350"/>
            <a:ext cx="6551613" cy="79375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zh-CN" altLang="en-US" sz="4000" smtClean="0">
                <a:solidFill>
                  <a:srgbClr val="FFFFFF"/>
                </a:solidFill>
              </a:rPr>
              <a:t>二、主要课程成绩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107950" y="260350"/>
            <a:ext cx="6551613" cy="79375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zh-CN" altLang="en-US" sz="4000" smtClean="0">
                <a:solidFill>
                  <a:srgbClr val="FFFFFF"/>
                </a:solidFill>
              </a:rPr>
              <a:t>三、科研课题进展简介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内容占位符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76885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b="1" dirty="0" smtClean="0"/>
              <a:t>注：已</a:t>
            </a:r>
            <a:r>
              <a:rPr lang="zh-CN" altLang="en-US" b="1" smtClean="0"/>
              <a:t>用作</a:t>
            </a:r>
            <a:r>
              <a:rPr lang="zh-CN" altLang="en-US" b="1" smtClean="0"/>
              <a:t>获得今年</a:t>
            </a:r>
            <a:r>
              <a:rPr lang="zh-CN" altLang="en-US" b="1" smtClean="0"/>
              <a:t>国家</a:t>
            </a:r>
            <a:r>
              <a:rPr lang="zh-CN" altLang="en-US" b="1" smtClean="0"/>
              <a:t>奖学金</a:t>
            </a:r>
            <a:r>
              <a:rPr lang="zh-CN" altLang="en-US" b="1" dirty="0" smtClean="0"/>
              <a:t>的成果请勿列入</a:t>
            </a:r>
            <a:endParaRPr lang="zh-CN" altLang="en-US" dirty="0" smtClean="0"/>
          </a:p>
          <a:p>
            <a:endParaRPr lang="en-US" altLang="zh-CN" dirty="0" smtClean="0"/>
          </a:p>
        </p:txBody>
      </p:sp>
      <p:grpSp>
        <p:nvGrpSpPr>
          <p:cNvPr id="21506" name="组合 3"/>
          <p:cNvGrpSpPr>
            <a:grpSpLocks/>
          </p:cNvGrpSpPr>
          <p:nvPr/>
        </p:nvGrpSpPr>
        <p:grpSpPr bwMode="auto">
          <a:xfrm>
            <a:off x="323850" y="188913"/>
            <a:ext cx="6553200" cy="995362"/>
            <a:chOff x="0" y="0"/>
            <a:chExt cx="6583680" cy="995711"/>
          </a:xfrm>
        </p:grpSpPr>
        <p:sp>
          <p:nvSpPr>
            <p:cNvPr id="5" name="圆角矩形 4"/>
            <p:cNvSpPr/>
            <p:nvPr/>
          </p:nvSpPr>
          <p:spPr>
            <a:xfrm>
              <a:off x="0" y="0"/>
              <a:ext cx="6583680" cy="99571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圆角矩形 4"/>
            <p:cNvSpPr/>
            <p:nvPr/>
          </p:nvSpPr>
          <p:spPr>
            <a:xfrm>
              <a:off x="28708" y="28585"/>
              <a:ext cx="5425794" cy="938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anchor="ctr"/>
            <a:lstStyle/>
            <a:p>
              <a:pPr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zh-CN" altLang="en-US" sz="3600" b="1" dirty="0">
                  <a:solidFill>
                    <a:srgbClr val="FFFFFF"/>
                  </a:solidFill>
                  <a:latin typeface="幼圆" pitchFamily="49" charset="-122"/>
                </a:rPr>
                <a:t>四、科研成果简介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4125913" y="486539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  <a:latin typeface="幼圆" pitchFamily="49" charset="-122"/>
              </a:rPr>
              <a:t>(</a:t>
            </a:r>
            <a:r>
              <a:rPr lang="zh-CN" altLang="en-US" sz="2000" b="1" dirty="0" smtClean="0">
                <a:solidFill>
                  <a:schemeClr val="bg1"/>
                </a:solidFill>
                <a:latin typeface="幼圆" pitchFamily="49" charset="-122"/>
              </a:rPr>
              <a:t>用以</a:t>
            </a:r>
            <a:r>
              <a:rPr lang="zh-CN" altLang="en-US" sz="2000" b="1" dirty="0">
                <a:solidFill>
                  <a:schemeClr val="bg1"/>
                </a:solidFill>
                <a:latin typeface="幼圆" pitchFamily="49" charset="-122"/>
              </a:rPr>
              <a:t>申请本奖学金</a:t>
            </a:r>
            <a:r>
              <a:rPr lang="zh-CN" altLang="en-US" sz="2000" b="1" dirty="0" smtClean="0">
                <a:solidFill>
                  <a:schemeClr val="bg1"/>
                </a:solidFill>
                <a:latin typeface="幼圆" pitchFamily="49" charset="-122"/>
              </a:rPr>
              <a:t>的</a:t>
            </a:r>
            <a:r>
              <a:rPr lang="en-US" altLang="zh-CN" sz="2000" b="1" dirty="0" smtClean="0">
                <a:solidFill>
                  <a:schemeClr val="bg1"/>
                </a:solidFill>
                <a:latin typeface="幼圆" pitchFamily="49" charset="-122"/>
              </a:rPr>
              <a:t>)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63" y="476250"/>
            <a:ext cx="8497887" cy="72548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zh-CN" altLang="en-US" sz="3200" smtClean="0">
                <a:solidFill>
                  <a:srgbClr val="FFFFFF"/>
                </a:solidFill>
              </a:rPr>
              <a:t>五、社会实践、公益活动情况简介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0C85D7-1ED5-499E-A10B-AACD2C8BBB6F}" type="datetime1">
              <a:rPr lang="zh-CN" altLang="en-US"/>
              <a:pPr>
                <a:defRPr/>
              </a:pPr>
              <a:t>2017/11/27 Monday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7500937" cy="86995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zh-CN" altLang="en-US" sz="3200" smtClean="0">
                <a:solidFill>
                  <a:srgbClr val="FFFFFF"/>
                </a:solidFill>
                <a:latin typeface="幼圆" pitchFamily="49" charset="-122"/>
              </a:rPr>
              <a:t>六、其他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0C85D7-1ED5-499E-A10B-AACD2C8BBB6F}" type="datetime1">
              <a:rPr lang="zh-CN" altLang="en-US"/>
              <a:pPr>
                <a:defRPr/>
              </a:pPr>
              <a:t>2017/11/27 Monday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FFFFFF"/>
      </a:accent3>
      <a:accent4>
        <a:srgbClr val="000000"/>
      </a:accent4>
      <a:accent5>
        <a:srgbClr val="E6B1AB"/>
      </a:accent5>
      <a:accent6>
        <a:srgbClr val="8C281B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Pages>0</Pages>
  <Words>66</Words>
  <Characters>0</Characters>
  <Application>Microsoft Office PowerPoint</Application>
  <DocSecurity>0</DocSecurity>
  <PresentationFormat>全屏显示(4:3)</PresentationFormat>
  <Lines>0</Lines>
  <Paragraphs>17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幼圆</vt:lpstr>
      <vt:lpstr>Arial</vt:lpstr>
      <vt:lpstr>Century Gothic</vt:lpstr>
      <vt:lpstr>Office 主题​​</vt:lpstr>
      <vt:lpstr>XX奖学金答辩</vt:lpstr>
      <vt:lpstr>一、自我简介</vt:lpstr>
      <vt:lpstr>二、主要课程成绩</vt:lpstr>
      <vt:lpstr>三、科研课题进展简介</vt:lpstr>
      <vt:lpstr>PowerPoint 演示文稿</vt:lpstr>
      <vt:lpstr>五、社会实践、公益活动情况简介</vt:lpstr>
      <vt:lpstr>六、其他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</dc:title>
  <dc:creator>Administrator</dc:creator>
  <cp:lastModifiedBy>D0165</cp:lastModifiedBy>
  <cp:revision>47</cp:revision>
  <dcterms:created xsi:type="dcterms:W3CDTF">2012-08-27T06:31:36Z</dcterms:created>
  <dcterms:modified xsi:type="dcterms:W3CDTF">2017-11-27T08:38:21Z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TC103626429990</vt:lpwstr>
  </property>
  <property fmtid="{D5CDD505-2E9C-101B-9397-08002B2CF9AE}" pid="3" name="KSOProductBuildVer">
    <vt:lpwstr>2052-8.1.0.3238</vt:lpwstr>
  </property>
</Properties>
</file>