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6EBFE-18D4-408E-92D3-D8F0D89853ED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8EA7-648E-4C76-93D3-C4B3A2142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7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F3577D-2E65-43E0-86D5-679176574219}" type="slidenum">
              <a:rPr lang="zh-CN" altLang="en-US"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6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9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54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4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9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6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4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7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0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FF3F5-9726-4AEC-BA13-A09A13182106}" type="datetimeFigureOut">
              <a:rPr lang="zh-CN" altLang="en-US" smtClean="0"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8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4" descr="DSC004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3897" r="36821"/>
          <a:stretch>
            <a:fillRect/>
          </a:stretch>
        </p:blipFill>
        <p:spPr bwMode="auto">
          <a:xfrm>
            <a:off x="0" y="0"/>
            <a:ext cx="410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3305175" y="0"/>
            <a:ext cx="6319838" cy="6858000"/>
          </a:xfrm>
          <a:prstGeom prst="wedgeRectCallout">
            <a:avLst>
              <a:gd name="adj1" fmla="val -60935"/>
              <a:gd name="adj2" fmla="val 234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71938" y="0"/>
            <a:ext cx="8120062" cy="6858000"/>
          </a:xfrm>
          <a:prstGeom prst="rect">
            <a:avLst/>
          </a:prstGeom>
          <a:solidFill>
            <a:srgbClr val="19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33338" y="4156075"/>
            <a:ext cx="4105276" cy="2678113"/>
          </a:xfrm>
          <a:prstGeom prst="rect">
            <a:avLst/>
          </a:prstGeom>
          <a:solidFill>
            <a:srgbClr val="1938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4" name="文本框 2"/>
          <p:cNvSpPr txBox="1">
            <a:spLocks noChangeArrowheads="1"/>
          </p:cNvSpPr>
          <p:nvPr/>
        </p:nvSpPr>
        <p:spPr bwMode="auto">
          <a:xfrm>
            <a:off x="528638" y="4368800"/>
            <a:ext cx="2854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王翀</a:t>
            </a:r>
          </a:p>
        </p:txBody>
      </p:sp>
      <p:sp>
        <p:nvSpPr>
          <p:cNvPr id="2055" name="文本框 9"/>
          <p:cNvSpPr txBox="1">
            <a:spLocks noChangeArrowheads="1"/>
          </p:cNvSpPr>
          <p:nvPr/>
        </p:nvSpPr>
        <p:spPr bwMode="auto">
          <a:xfrm>
            <a:off x="153988" y="5337175"/>
            <a:ext cx="384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药学院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专业：化学生物技术与工程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导师：张井岩</a:t>
            </a:r>
          </a:p>
        </p:txBody>
      </p:sp>
      <p:sp>
        <p:nvSpPr>
          <p:cNvPr id="2056" name="文本框 11"/>
          <p:cNvSpPr txBox="1">
            <a:spLocks noChangeArrowheads="1"/>
          </p:cNvSpPr>
          <p:nvPr/>
        </p:nvSpPr>
        <p:spPr bwMode="auto">
          <a:xfrm>
            <a:off x="4186238" y="31750"/>
            <a:ext cx="8064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曾获荣誉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获得华东理工大学优秀学生奖。</a:t>
            </a:r>
          </a:p>
        </p:txBody>
      </p:sp>
      <p:sp>
        <p:nvSpPr>
          <p:cNvPr id="8" name="等腰三角形 7"/>
          <p:cNvSpPr/>
          <p:nvPr/>
        </p:nvSpPr>
        <p:spPr>
          <a:xfrm rot="16200000">
            <a:off x="3302000" y="1987550"/>
            <a:ext cx="930275" cy="803275"/>
          </a:xfrm>
          <a:prstGeom prst="triangle">
            <a:avLst/>
          </a:prstGeom>
          <a:solidFill>
            <a:srgbClr val="19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8" name="文本框 12"/>
          <p:cNvSpPr txBox="1">
            <a:spLocks noChangeArrowheads="1"/>
          </p:cNvSpPr>
          <p:nvPr/>
        </p:nvSpPr>
        <p:spPr bwMode="auto">
          <a:xfrm>
            <a:off x="4168775" y="1239838"/>
            <a:ext cx="801846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篇，其中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篇为文章的第一作者，包括 </a:t>
            </a:r>
            <a:r>
              <a:rPr lang="en-US" altLang="zh-CN" sz="20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Scientific Reports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2013, 3, 2852-2860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IF=5.078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20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Advanced Healthcare Materials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2013, 2, 1613-1619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IF=4.88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20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Journal of Physical Chemistry C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2012, 116, 15839-15846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IF=4.835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），另外有一篇专利已获得专利号。</a:t>
            </a:r>
          </a:p>
        </p:txBody>
      </p:sp>
      <p:sp>
        <p:nvSpPr>
          <p:cNvPr id="2059" name="文本框 13"/>
          <p:cNvSpPr txBox="1">
            <a:spLocks noChangeArrowheads="1"/>
          </p:cNvSpPr>
          <p:nvPr/>
        </p:nvSpPr>
        <p:spPr bwMode="auto">
          <a:xfrm>
            <a:off x="4186238" y="3970338"/>
            <a:ext cx="80676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 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该生为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入学的硕博连读学生，目前是博士三年级。工作中专注于科研，大量阅读学科前沿文献，钻研实验技巧，努力解决实验中遇到的难题。生活中积极参加体育、户外活动，保持身心健康；拓展文学、美术等业余爱好，充实思想和心灵。既要做好眼前的自己，又要记得诗和远方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0" name="文本框 10"/>
          <p:cNvSpPr txBox="1">
            <a:spLocks noChangeArrowheads="1"/>
          </p:cNvSpPr>
          <p:nvPr/>
        </p:nvSpPr>
        <p:spPr bwMode="auto">
          <a:xfrm>
            <a:off x="-71438" y="69850"/>
            <a:ext cx="4376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1938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   </a:t>
            </a:r>
            <a:endParaRPr lang="en-US" altLang="zh-CN" sz="3200" b="1">
              <a:solidFill>
                <a:srgbClr val="1938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b="1">
                <a:solidFill>
                  <a:srgbClr val="1938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石墨烯量子点在抗癌药物方面的应用</a:t>
            </a:r>
          </a:p>
        </p:txBody>
      </p:sp>
      <p:pic>
        <p:nvPicPr>
          <p:cNvPr id="2061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47688"/>
            <a:ext cx="6548438" cy="9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89200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181</Words>
  <Application>Microsoft Office PowerPoint</Application>
  <PresentationFormat>宽屏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jyang</dc:creator>
  <cp:lastModifiedBy>6861</cp:lastModifiedBy>
  <cp:revision>17</cp:revision>
  <dcterms:created xsi:type="dcterms:W3CDTF">2015-04-24T06:17:01Z</dcterms:created>
  <dcterms:modified xsi:type="dcterms:W3CDTF">2016-04-08T05:37:17Z</dcterms:modified>
</cp:coreProperties>
</file>