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EBFE-18D4-408E-92D3-D8F0D89853ED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8EA7-648E-4C76-93D3-C4B3A2142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7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83F81-2562-4951-98A0-7EA33D1A9F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37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9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5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4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9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6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4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0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FF3F5-9726-4AEC-BA13-A09A13182106}" type="datetimeFigureOut">
              <a:rPr lang="zh-CN" altLang="en-US" smtClean="0"/>
              <a:t>2015/4/24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1DD0-C7C8-4FD3-80F7-69B467B4AD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8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r="25889"/>
          <a:stretch/>
        </p:blipFill>
        <p:spPr>
          <a:xfrm>
            <a:off x="-33089" y="0"/>
            <a:ext cx="4138865" cy="685800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3304674" y="0"/>
            <a:ext cx="6320589" cy="6858000"/>
          </a:xfrm>
          <a:prstGeom prst="wedgeRectCallout">
            <a:avLst>
              <a:gd name="adj1" fmla="val -60935"/>
              <a:gd name="adj2" fmla="val 234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72684" y="0"/>
            <a:ext cx="8119316" cy="6858000"/>
          </a:xfrm>
          <a:prstGeom prst="rect">
            <a:avLst/>
          </a:prstGeom>
          <a:solidFill>
            <a:srgbClr val="19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3092" y="4042900"/>
            <a:ext cx="4105776" cy="2678743"/>
          </a:xfrm>
          <a:prstGeom prst="rect">
            <a:avLst/>
          </a:prstGeom>
          <a:solidFill>
            <a:srgbClr val="1938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7880" y="4255793"/>
            <a:ext cx="2855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某某某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7880" y="5238126"/>
            <a:ext cx="2983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化学与分子工程学院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专业：无机化学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85729" y="31039"/>
            <a:ext cx="806490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曾获荣誉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全国优博计划前期培育项目，国家奖学金，陶氏化学公司奖学金，泰坦探索公司奖学金，全国博士生论文年会会员资格，并多次获得优秀学生，优秀学生干部，社会工作奖等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3301718" y="1988070"/>
            <a:ext cx="930442" cy="802105"/>
          </a:xfrm>
          <a:prstGeom prst="triangle">
            <a:avLst/>
          </a:prstGeom>
          <a:solidFill>
            <a:srgbClr val="19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169308" y="1873075"/>
            <a:ext cx="80177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篇，其中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篇为文章的第一作者，包括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ACS </a:t>
            </a:r>
            <a:r>
              <a:rPr lang="en-US" altLang="zh-CN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nano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Chemistry of Materials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Inorganic Chemistry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RSC advances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，总影响因子为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，截止目前他引共计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169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还拥有两项国际专利。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85729" y="3955578"/>
            <a:ext cx="80683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 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该生为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入学的硕博连读学生，目前是博士三年级，平时在实验之余喜欢足球，篮球，乒乓球等体育活动，唱歌，旅游等娱乐活动，在生活方面，该生积极参加学校活动，曾就任研究生会副主席，组织过秋韵节足球赛等大型活动，并作为强生公司未来领袖学院的直击现场项目经理，组织过全校性质的</a:t>
            </a:r>
            <a:r>
              <a:rPr lang="en-US" altLang="zh-CN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Eidt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Dream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品牌推广挑战赛，吸引全校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多人参加，获得强生公司强烈好评。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16422" y="69399"/>
            <a:ext cx="4089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938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3200" b="1" dirty="0" smtClean="0">
                <a:solidFill>
                  <a:srgbClr val="1938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   </a:t>
            </a:r>
            <a:endParaRPr lang="en-US" altLang="zh-CN" sz="3200" b="1" dirty="0" smtClean="0">
              <a:solidFill>
                <a:srgbClr val="1938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rgbClr val="1938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半导体纳米荧光材料的合成与应用</a:t>
            </a:r>
            <a:endParaRPr lang="zh-CN" altLang="en-US" sz="2000" b="1" dirty="0">
              <a:solidFill>
                <a:srgbClr val="1938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70" y="547566"/>
            <a:ext cx="6548028" cy="92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宽屏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jyang</dc:creator>
  <cp:lastModifiedBy>jyang</cp:lastModifiedBy>
  <cp:revision>2</cp:revision>
  <dcterms:created xsi:type="dcterms:W3CDTF">2015-04-24T06:17:01Z</dcterms:created>
  <dcterms:modified xsi:type="dcterms:W3CDTF">2015-04-24T06:38:11Z</dcterms:modified>
</cp:coreProperties>
</file>