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EBFE-18D4-408E-92D3-D8F0D89853ED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D8EA7-648E-4C76-93D3-C4B3A21424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67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83F81-2562-4951-98A0-7EA33D1A9F3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2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19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5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554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9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65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35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41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77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0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03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5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F3F5-9726-4AEC-BA13-A09A13182106}" type="datetimeFigureOut">
              <a:rPr lang="zh-CN" altLang="en-US" smtClean="0"/>
              <a:t>2018/4/2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1DD0-C7C8-4FD3-80F7-69B467B4AD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86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标注 4"/>
          <p:cNvSpPr/>
          <p:nvPr/>
        </p:nvSpPr>
        <p:spPr>
          <a:xfrm>
            <a:off x="3304674" y="0"/>
            <a:ext cx="6320589" cy="6858000"/>
          </a:xfrm>
          <a:prstGeom prst="wedgeRectCallout">
            <a:avLst>
              <a:gd name="adj1" fmla="val -60935"/>
              <a:gd name="adj2" fmla="val 234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072684" y="0"/>
            <a:ext cx="8119316" cy="6858000"/>
          </a:xfrm>
          <a:prstGeom prst="rect">
            <a:avLst/>
          </a:prstGeom>
          <a:solidFill>
            <a:srgbClr val="193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33092" y="4042900"/>
            <a:ext cx="4105776" cy="2678743"/>
          </a:xfrm>
          <a:prstGeom prst="rect">
            <a:avLst/>
          </a:prstGeom>
          <a:solidFill>
            <a:srgbClr val="1938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42978" y="4738396"/>
            <a:ext cx="2983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  <a:p>
            <a:r>
              <a:rPr lang="en-US" altLang="zh-CN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85729" y="31039"/>
            <a:ext cx="8064904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曾获荣誉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>
              <a:lnSpc>
                <a:spcPct val="150000"/>
              </a:lnSpc>
            </a:pP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6200000">
            <a:off x="3301718" y="1988070"/>
            <a:ext cx="930442" cy="802105"/>
          </a:xfrm>
          <a:prstGeom prst="triangle">
            <a:avLst/>
          </a:prstGeom>
          <a:solidFill>
            <a:srgbClr val="193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169308" y="1873075"/>
            <a:ext cx="801779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科研成果 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85729" y="3955578"/>
            <a:ext cx="80683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个人介绍 </a:t>
            </a:r>
            <a:endParaRPr lang="en-US" altLang="zh-CN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该生为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年入学的硕士研究生学生，目前是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年级，平时在实验之余喜欢羽毛球，篮球，乒乓球等体育活动，在生活方面，该生积极参加学校和班集体活动，在科研方面，该生能把握国内外最新科研动态，有较强的动手能力、创新能力。在社会实践上，参加上海市志愿者活动，参加联合利华挑战赛等。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16422" y="69399"/>
            <a:ext cx="408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938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en-US" sz="3200" b="1" dirty="0" smtClean="0">
                <a:solidFill>
                  <a:srgbClr val="1938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   </a:t>
            </a:r>
            <a:endParaRPr lang="en-US" altLang="zh-CN" sz="3200" b="1" dirty="0" smtClean="0">
              <a:solidFill>
                <a:srgbClr val="1938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b="1" dirty="0" err="1" smtClean="0">
                <a:solidFill>
                  <a:srgbClr val="1938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  <a:endParaRPr lang="en-US" altLang="zh-CN" sz="3200" b="1" dirty="0" smtClean="0">
              <a:solidFill>
                <a:srgbClr val="1938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259" y="570927"/>
            <a:ext cx="6548028" cy="926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8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100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jyang</dc:creator>
  <cp:lastModifiedBy>庞祎晔</cp:lastModifiedBy>
  <cp:revision>18</cp:revision>
  <dcterms:created xsi:type="dcterms:W3CDTF">2015-04-24T06:17:01Z</dcterms:created>
  <dcterms:modified xsi:type="dcterms:W3CDTF">2018-04-02T02:35:13Z</dcterms:modified>
</cp:coreProperties>
</file>